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Краеведческий музей МБОУ «Школа №97»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г.Казань, Приволжский район, </a:t>
            </a:r>
            <a:r>
              <a:rPr lang="ru-RU" dirty="0" err="1" smtClean="0"/>
              <a:t>пер.Якты-Юл</a:t>
            </a:r>
            <a:r>
              <a:rPr lang="ru-RU" dirty="0" smtClean="0"/>
              <a:t>, 4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3962400" cy="1847088"/>
          </a:xfrm>
        </p:spPr>
        <p:txBody>
          <a:bodyPr>
            <a:normAutofit/>
          </a:bodyPr>
          <a:lstStyle/>
          <a:p>
            <a:pPr lvl="0" algn="ctr"/>
            <a:r>
              <a:rPr lang="ru-RU" sz="4000" dirty="0" smtClean="0"/>
              <a:t>История поселка </a:t>
            </a:r>
            <a:r>
              <a:rPr lang="ru-RU" sz="4000" dirty="0" err="1" smtClean="0"/>
              <a:t>Борисково</a:t>
            </a:r>
            <a:endParaRPr lang="ru-RU" sz="4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-414"/>
          <a:stretch>
            <a:fillRect/>
          </a:stretch>
        </p:blipFill>
        <p:spPr bwMode="auto">
          <a:xfrm rot="5400000">
            <a:off x="812538" y="1473462"/>
            <a:ext cx="322156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178135" y="1536865"/>
            <a:ext cx="5257800" cy="4165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085431">
            <a:off x="-158537" y="1306869"/>
            <a:ext cx="3886200" cy="3227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18734" t="6938" r="21162" b="8413"/>
          <a:stretch>
            <a:fillRect/>
          </a:stretch>
        </p:blipFill>
        <p:spPr bwMode="auto">
          <a:xfrm rot="5703030">
            <a:off x="4406150" y="690677"/>
            <a:ext cx="5047876" cy="399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 l="18457" t="1563" r="27051" b="18750"/>
          <a:stretch>
            <a:fillRect/>
          </a:stretch>
        </p:blipFill>
        <p:spPr bwMode="auto">
          <a:xfrm rot="4333458">
            <a:off x="2529160" y="2698787"/>
            <a:ext cx="3768786" cy="310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dirty="0" smtClean="0"/>
              <a:t>Они ковали </a:t>
            </a:r>
            <a:r>
              <a:rPr lang="ru-RU" dirty="0" smtClean="0"/>
              <a:t>Победу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870" t="2785" r="10940"/>
          <a:stretch>
            <a:fillRect/>
          </a:stretch>
        </p:blipFill>
        <p:spPr bwMode="auto">
          <a:xfrm>
            <a:off x="228600" y="228601"/>
            <a:ext cx="40862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0446" r="23661"/>
          <a:stretch>
            <a:fillRect/>
          </a:stretch>
        </p:blipFill>
        <p:spPr bwMode="auto">
          <a:xfrm rot="5400000">
            <a:off x="4447903" y="962297"/>
            <a:ext cx="482019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 l="20089" t="2381" r="11607"/>
          <a:stretch>
            <a:fillRect/>
          </a:stretch>
        </p:blipFill>
        <p:spPr bwMode="auto">
          <a:xfrm rot="5400000">
            <a:off x="533400" y="3352800"/>
            <a:ext cx="3886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История школы в школьных </a:t>
            </a:r>
            <a:r>
              <a:rPr lang="ru-RU" dirty="0" smtClean="0"/>
              <a:t>альбомах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940" t="1049" r="15823"/>
          <a:stretch>
            <a:fillRect/>
          </a:stretch>
        </p:blipFill>
        <p:spPr bwMode="auto">
          <a:xfrm>
            <a:off x="1524000" y="1981200"/>
            <a:ext cx="5715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Этнография </a:t>
            </a:r>
            <a:r>
              <a:rPr lang="en-US" dirty="0" smtClean="0"/>
              <a:t>XIX</a:t>
            </a:r>
            <a:r>
              <a:rPr lang="ru-RU" dirty="0" smtClean="0"/>
              <a:t>-</a:t>
            </a:r>
            <a:r>
              <a:rPr lang="en-US" dirty="0" smtClean="0"/>
              <a:t>XX</a:t>
            </a:r>
            <a:r>
              <a:rPr lang="ru-RU" dirty="0" smtClean="0"/>
              <a:t> вв. (быт, одежда, орудия </a:t>
            </a:r>
            <a:r>
              <a:rPr lang="ru-RU" dirty="0" smtClean="0"/>
              <a:t>труда)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 r="27679"/>
          <a:stretch>
            <a:fillRect/>
          </a:stretch>
        </p:blipFill>
        <p:spPr bwMode="auto">
          <a:xfrm>
            <a:off x="3962400" y="1524000"/>
            <a:ext cx="470262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700" t="11808" r="5859" b="-344"/>
          <a:stretch>
            <a:fillRect/>
          </a:stretch>
        </p:blipFill>
        <p:spPr bwMode="auto">
          <a:xfrm rot="5400000">
            <a:off x="-1005904" y="1280098"/>
            <a:ext cx="6355206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350</TotalTime>
  <Words>41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Краеведческий музей МБОУ «Школа №97»</vt:lpstr>
      <vt:lpstr>История поселка Борисково</vt:lpstr>
      <vt:lpstr>Слайд 3</vt:lpstr>
      <vt:lpstr>Они ковали Победу</vt:lpstr>
      <vt:lpstr>Слайд 5</vt:lpstr>
      <vt:lpstr>История школы в школьных альбомах</vt:lpstr>
      <vt:lpstr>Этнография XIX-XX вв. (быт, одежда, орудия труда)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Краеведческий музей МБОУ «Школа №97»</dc:title>
  <dc:creator>кабинет истории</dc:creator>
  <cp:lastModifiedBy>кабинет истории</cp:lastModifiedBy>
  <cp:revision>32</cp:revision>
  <dcterms:created xsi:type="dcterms:W3CDTF">2015-06-05T05:17:01Z</dcterms:created>
  <dcterms:modified xsi:type="dcterms:W3CDTF">2015-06-05T11:18:09Z</dcterms:modified>
</cp:coreProperties>
</file>